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2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91"/>
    <p:restoredTop sz="96253"/>
  </p:normalViewPr>
  <p:slideViewPr>
    <p:cSldViewPr snapToGrid="0" snapToObjects="1">
      <p:cViewPr varScale="1">
        <p:scale>
          <a:sx n="158" d="100"/>
          <a:sy n="158" d="100"/>
        </p:scale>
        <p:origin x="2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443151" y="2804526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543644" y="3381865"/>
            <a:ext cx="1546649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Hakuaika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592412" y="3681272"/>
            <a:ext cx="1582103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alkaa 2.4.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Euroopan unioni 2025–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5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Eurooppa ja uudet ystävät odottavat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Euroopan unioni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DEECAEB6-9746-D70B-A35A-DC03C1301A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220" r="-3182"/>
          <a:stretch/>
        </p:blipFill>
        <p:spPr>
          <a:xfrm>
            <a:off x="151001" y="4002553"/>
            <a:ext cx="1373801" cy="97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ED05AC2-A5C1-2F51-59C8-5618740850E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CE25E6-B3FF-FFE4-705E-85D1DADAB5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77FAE01-30A9-71F1-8394-B4DA11373AB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8997DD6-3E1A-47E2-9442-B81669955A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11723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122</cp:revision>
  <dcterms:created xsi:type="dcterms:W3CDTF">2021-04-28T16:14:15Z</dcterms:created>
  <dcterms:modified xsi:type="dcterms:W3CDTF">2025-01-16T20:57:59Z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